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307" r:id="rId3"/>
    <p:sldId id="259" r:id="rId4"/>
    <p:sldId id="272" r:id="rId5"/>
    <p:sldId id="308" r:id="rId6"/>
    <p:sldId id="276" r:id="rId7"/>
  </p:sldIdLst>
  <p:sldSz cx="7254875" cy="10385425"/>
  <p:notesSz cx="6858000" cy="9144000"/>
  <p:embeddedFontLs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Trebuchet MS" panose="020B0603020202020204" pitchFamily="34" charset="0"/>
      <p:regular r:id="rId14"/>
      <p:bold r:id="rId15"/>
      <p:italic r:id="rId16"/>
      <p:boldItalic r:id="rId17"/>
    </p:embeddedFont>
  </p:embeddedFontLst>
  <p:defaultTextStyle>
    <a:defPPr>
      <a:defRPr lang="ru-RU"/>
    </a:defPPr>
    <a:lvl1pPr marL="0" algn="l" defTabSz="962132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1pPr>
    <a:lvl2pPr marL="481066" algn="l" defTabSz="962132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2pPr>
    <a:lvl3pPr marL="962132" algn="l" defTabSz="962132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3pPr>
    <a:lvl4pPr marL="1443198" algn="l" defTabSz="962132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4pPr>
    <a:lvl5pPr marL="1924263" algn="l" defTabSz="962132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5pPr>
    <a:lvl6pPr marL="2405329" algn="l" defTabSz="962132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6pPr>
    <a:lvl7pPr marL="2886395" algn="l" defTabSz="962132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7pPr>
    <a:lvl8pPr marL="3367461" algn="l" defTabSz="962132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8pPr>
    <a:lvl9pPr marL="3848527" algn="l" defTabSz="962132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879" userDrawn="1">
          <p15:clr>
            <a:srgbClr val="A4A3A4"/>
          </p15:clr>
        </p15:guide>
        <p15:guide id="2" pos="539" userDrawn="1">
          <p15:clr>
            <a:srgbClr val="A4A3A4"/>
          </p15:clr>
        </p15:guide>
        <p15:guide id="3" pos="2648" userDrawn="1">
          <p15:clr>
            <a:srgbClr val="A4A3A4"/>
          </p15:clr>
        </p15:guide>
        <p15:guide id="4" pos="1990" userDrawn="1">
          <p15:clr>
            <a:srgbClr val="A4A3A4"/>
          </p15:clr>
        </p15:guide>
        <p15:guide id="5" orient="horz" pos="11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3" initials="U3" lastIdx="1" clrIdx="0">
    <p:extLst>
      <p:ext uri="{19B8F6BF-5375-455C-9EA6-DF929625EA0E}">
        <p15:presenceInfo xmlns:p15="http://schemas.microsoft.com/office/powerpoint/2012/main" userId="User3" providerId="None"/>
      </p:ext>
    </p:extLst>
  </p:cmAuthor>
  <p:cmAuthor id="2" name="Benutzer10" initials="10" lastIdx="30" clrIdx="1">
    <p:extLst>
      <p:ext uri="{19B8F6BF-5375-455C-9EA6-DF929625EA0E}">
        <p15:presenceInfo xmlns:p15="http://schemas.microsoft.com/office/powerpoint/2012/main" userId="Benutzer10" providerId="None"/>
      </p:ext>
    </p:extLst>
  </p:cmAuthor>
  <p:cmAuthor id="3" name="User17" initials="R" lastIdx="6" clrIdx="2">
    <p:extLst>
      <p:ext uri="{19B8F6BF-5375-455C-9EA6-DF929625EA0E}">
        <p15:presenceInfo xmlns:p15="http://schemas.microsoft.com/office/powerpoint/2012/main" userId="User17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0E4B"/>
    <a:srgbClr val="6565D5"/>
    <a:srgbClr val="C8C8F0"/>
    <a:srgbClr val="DDE8F6"/>
    <a:srgbClr val="E6E6E6"/>
    <a:srgbClr val="1D1D6C"/>
    <a:srgbClr val="EBF1F7"/>
    <a:srgbClr val="6A7CEF"/>
    <a:srgbClr val="55C0A2"/>
    <a:srgbClr val="D1D3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07" autoAdjust="0"/>
    <p:restoredTop sz="96395" autoAdjust="0"/>
  </p:normalViewPr>
  <p:slideViewPr>
    <p:cSldViewPr showGuides="1">
      <p:cViewPr varScale="1">
        <p:scale>
          <a:sx n="73" d="100"/>
          <a:sy n="73" d="100"/>
        </p:scale>
        <p:origin x="3300" y="120"/>
      </p:cViewPr>
      <p:guideLst>
        <p:guide orient="horz" pos="5879"/>
        <p:guide pos="539"/>
        <p:guide pos="2648"/>
        <p:guide pos="1990"/>
        <p:guide orient="horz" pos="11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04" y="8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font" Target="fonts/font5.fntdata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4A487-BDCA-4D26-AFB6-19644BE747E1}" type="datetimeFigureOut">
              <a:rPr lang="de-CH" smtClean="0"/>
              <a:t>04.08.2021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BB0EB-F57E-4B85-8BA7-9A767764D46F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738687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EAAF1-704B-4D1A-8BD5-7F80074FAE1D}" type="datetimeFigureOut">
              <a:rPr lang="ru-RU" smtClean="0"/>
              <a:t>04.08.2021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1088" y="1143000"/>
            <a:ext cx="21558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54ABC-8BE7-4B7E-B35C-60183C2D9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871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54ABC-8BE7-4B7E-B35C-60183C2D98AB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5352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54ABC-8BE7-4B7E-B35C-60183C2D98A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764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54ABC-8BE7-4B7E-B35C-60183C2D98A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274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54ABC-8BE7-4B7E-B35C-60183C2D98A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375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39763" y="6488113"/>
            <a:ext cx="1800000" cy="1800000"/>
          </a:xfrm>
          <a:noFill/>
          <a:ln w="28575">
            <a:noFill/>
            <a:prstDash val="dash"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lang="de-CH" dirty="0">
                <a:solidFill>
                  <a:srgbClr val="1D1D6C"/>
                </a:solidFill>
              </a:defRPr>
            </a:lvl1pPr>
          </a:lstStyle>
          <a:p>
            <a:pPr marL="0" lvl="0" indent="0" algn="ctr">
              <a:buNone/>
            </a:pPr>
            <a:r>
              <a:rPr lang="de-DE" dirty="0"/>
              <a:t>Dekoratives Bild </a:t>
            </a:r>
            <a:endParaRPr lang="de-CH" dirty="0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1878729" y="4094217"/>
            <a:ext cx="4610833" cy="1089529"/>
          </a:xfrm>
          <a:noFill/>
        </p:spPr>
        <p:txBody>
          <a:bodyPr wrap="square" rtlCol="0" anchor="t" anchorCtr="0">
            <a:spAutoFit/>
          </a:bodyPr>
          <a:lstStyle>
            <a:lvl1pPr>
              <a:defRPr lang="de-CH" sz="7200" b="1" dirty="0"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 marL="0" lvl="0" defTabSz="962132"/>
            <a:r>
              <a:rPr lang="en-US" dirty="0"/>
              <a:t>TITEL</a:t>
            </a:r>
            <a:endParaRPr lang="de-CH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1878729" y="2865363"/>
            <a:ext cx="2160000" cy="720000"/>
          </a:xfrm>
          <a:noFill/>
          <a:ln w="28575">
            <a:noFill/>
            <a:prstDash val="dash"/>
          </a:ln>
        </p:spPr>
        <p:txBody>
          <a:bodyPr anchor="ctr"/>
          <a:lstStyle>
            <a:lvl1pPr marL="0" indent="0" algn="ctr">
              <a:buNone/>
              <a:defRPr>
                <a:solidFill>
                  <a:srgbClr val="1D1D6C"/>
                </a:solidFill>
              </a:defRPr>
            </a:lvl1pPr>
          </a:lstStyle>
          <a:p>
            <a:r>
              <a:rPr lang="de-CH" dirty="0"/>
              <a:t>LOGO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878729" y="5486665"/>
            <a:ext cx="4610833" cy="369332"/>
          </a:xfrm>
        </p:spPr>
        <p:txBody>
          <a:bodyPr wrap="square">
            <a:sp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de-CH" dirty="0"/>
              <a:t>Firmenname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1878730" y="9051717"/>
            <a:ext cx="2160000" cy="796115"/>
          </a:xfrm>
        </p:spPr>
        <p:txBody>
          <a:bodyPr wrap="square">
            <a:spAutoFit/>
          </a:bodyPr>
          <a:lstStyle>
            <a:lvl1pPr marL="171450" indent="-171450">
              <a:buFont typeface="Arial" panose="020B0604020202020204" pitchFamily="34" charset="0"/>
              <a:buChar char="•"/>
              <a:defRPr sz="1200">
                <a:solidFill>
                  <a:srgbClr val="D90E4B"/>
                </a:solidFill>
              </a:defRPr>
            </a:lvl1pPr>
          </a:lstStyle>
          <a:p>
            <a:pPr lvl="0"/>
            <a:r>
              <a:rPr lang="de-CH" dirty="0"/>
              <a:t>Mail</a:t>
            </a:r>
            <a:r>
              <a:rPr lang="en-US" dirty="0"/>
              <a:t>:</a:t>
            </a:r>
          </a:p>
          <a:p>
            <a:pPr lvl="0"/>
            <a:r>
              <a:rPr lang="en-US" dirty="0" err="1"/>
              <a:t>Webseite</a:t>
            </a:r>
            <a:r>
              <a:rPr lang="en-US" dirty="0"/>
              <a:t>:</a:t>
            </a:r>
          </a:p>
          <a:p>
            <a:pPr lvl="0"/>
            <a:r>
              <a:rPr lang="en-US" dirty="0"/>
              <a:t>Socials:</a:t>
            </a:r>
            <a:endParaRPr lang="de-CH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>
          <a:xfrm>
            <a:off x="5551485" y="9570833"/>
            <a:ext cx="938077" cy="276999"/>
          </a:xfrm>
        </p:spPr>
        <p:txBody>
          <a:bodyPr wrap="none">
            <a:spAutoFit/>
          </a:bodyPr>
          <a:lstStyle>
            <a:lvl1pPr algn="ctr">
              <a:defRPr sz="1200">
                <a:solidFill>
                  <a:srgbClr val="6565D5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5400000" y="-720000"/>
            <a:ext cx="2880000" cy="2880000"/>
          </a:xfrm>
          <a:noFill/>
          <a:ln w="28575">
            <a:noFill/>
            <a:prstDash val="dash"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lang="de-CH" dirty="0">
                <a:solidFill>
                  <a:srgbClr val="1D1D6C"/>
                </a:solidFill>
              </a:defRPr>
            </a:lvl1pPr>
          </a:lstStyle>
          <a:p>
            <a:pPr marL="0" lvl="0" indent="0" algn="ctr">
              <a:buNone/>
            </a:pPr>
            <a:r>
              <a:rPr lang="de-DE" dirty="0"/>
              <a:t>Dekoratives Bild </a:t>
            </a:r>
            <a:endParaRPr lang="de-CH" dirty="0"/>
          </a:p>
        </p:txBody>
      </p:sp>
      <p:sp>
        <p:nvSpPr>
          <p:cNvPr id="5" name="Rectangle 4"/>
          <p:cNvSpPr/>
          <p:nvPr userDrawn="1"/>
        </p:nvSpPr>
        <p:spPr>
          <a:xfrm>
            <a:off x="-930" y="248"/>
            <a:ext cx="1459533" cy="10385425"/>
          </a:xfrm>
          <a:prstGeom prst="rect">
            <a:avLst/>
          </a:prstGeom>
          <a:solidFill>
            <a:srgbClr val="DDE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367839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323" userDrawn="1">
          <p15:clr>
            <a:srgbClr val="FBAE40"/>
          </p15:clr>
        </p15:guide>
        <p15:guide id="2" pos="471" userDrawn="1">
          <p15:clr>
            <a:srgbClr val="FBAE40"/>
          </p15:clr>
        </p15:guide>
        <p15:guide id="3" orient="horz" pos="6219" userDrawn="1">
          <p15:clr>
            <a:srgbClr val="FBAE40"/>
          </p15:clr>
        </p15:guide>
        <p15:guide id="4" pos="4099" userDrawn="1">
          <p15:clr>
            <a:srgbClr val="FBAE40"/>
          </p15:clr>
        </p15:guide>
        <p15:guide id="5" pos="2285" userDrawn="1">
          <p15:clr>
            <a:srgbClr val="FBAE40"/>
          </p15:clr>
        </p15:guide>
        <p15:guide id="6" orient="horz" pos="327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3"/>
          <p:cNvSpPr>
            <a:spLocks noGrp="1"/>
          </p:cNvSpPr>
          <p:nvPr>
            <p:ph type="pic" sz="quarter" idx="22" hasCustomPrompt="1"/>
          </p:nvPr>
        </p:nvSpPr>
        <p:spPr>
          <a:xfrm>
            <a:off x="228773" y="1353282"/>
            <a:ext cx="540000" cy="540000"/>
          </a:xfrm>
          <a:noFill/>
          <a:ln w="28575">
            <a:noFill/>
            <a:prstDash val="dash"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lang="de-CH" sz="800" dirty="0">
                <a:solidFill>
                  <a:srgbClr val="1D1D6C"/>
                </a:solidFill>
              </a:defRPr>
            </a:lvl1pPr>
          </a:lstStyle>
          <a:p>
            <a:pPr marL="0" lvl="0" indent="0" algn="ctr">
              <a:buNone/>
            </a:pPr>
            <a:r>
              <a:rPr lang="de-DE" dirty="0"/>
              <a:t>Dekoratives Bild </a:t>
            </a:r>
            <a:endParaRPr lang="de-CH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9405180"/>
            <a:ext cx="7254875" cy="980245"/>
          </a:xfrm>
          <a:prstGeom prst="rect">
            <a:avLst/>
          </a:prstGeom>
          <a:solidFill>
            <a:srgbClr val="DDE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498773" y="1601995"/>
            <a:ext cx="6257329" cy="590931"/>
          </a:xfrm>
          <a:noFill/>
        </p:spPr>
        <p:txBody>
          <a:bodyPr wrap="square" rtlCol="0" anchor="ctr" anchorCtr="0">
            <a:spAutoFit/>
          </a:bodyPr>
          <a:lstStyle>
            <a:lvl1pPr algn="l">
              <a:defRPr lang="de-CH" sz="3600" b="1" dirty="0">
                <a:solidFill>
                  <a:srgbClr val="1D1D6C"/>
                </a:solidFill>
                <a:ea typeface="+mn-ea"/>
                <a:cs typeface="+mn-cs"/>
              </a:defRPr>
            </a:lvl1pPr>
          </a:lstStyle>
          <a:p>
            <a:pPr marL="0" lvl="0" defTabSz="962132"/>
            <a:r>
              <a:rPr lang="en-US" dirty="0"/>
              <a:t>TITEL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rgbClr val="D90E4B"/>
                </a:solidFill>
                <a:latin typeface="+mn-lt"/>
              </a:defRPr>
            </a:lvl1pPr>
          </a:lstStyle>
          <a:p>
            <a:fld id="{DDAEB9A9-6FD7-45E5-9CCC-D1B7E92779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>
          <a:xfrm>
            <a:off x="498773" y="9618838"/>
            <a:ext cx="2448520" cy="552928"/>
          </a:xfrm>
        </p:spPr>
        <p:txBody>
          <a:bodyPr/>
          <a:lstStyle>
            <a:lvl1pPr algn="l">
              <a:defRPr sz="1200">
                <a:solidFill>
                  <a:srgbClr val="D90E4B"/>
                </a:solidFill>
              </a:defRPr>
            </a:lvl1pPr>
          </a:lstStyle>
          <a:p>
            <a:r>
              <a:rPr lang="en-US"/>
              <a:t>Ihre E-Mail</a:t>
            </a:r>
            <a:endParaRPr lang="ru-RU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498773" y="243631"/>
            <a:ext cx="2178162" cy="720000"/>
          </a:xfrm>
          <a:noFill/>
          <a:ln w="28575">
            <a:noFill/>
            <a:prstDash val="dash"/>
          </a:ln>
        </p:spPr>
        <p:txBody>
          <a:bodyPr anchor="ctr"/>
          <a:lstStyle>
            <a:lvl1pPr marL="0" indent="0" algn="ctr">
              <a:buNone/>
              <a:defRPr>
                <a:solidFill>
                  <a:srgbClr val="1D1D6C"/>
                </a:solidFill>
              </a:defRPr>
            </a:lvl1pPr>
          </a:lstStyle>
          <a:p>
            <a:r>
              <a:rPr lang="de-CH" dirty="0"/>
              <a:t>LOGO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3" hasCustomPrompt="1"/>
          </p:nvPr>
        </p:nvSpPr>
        <p:spPr>
          <a:xfrm>
            <a:off x="498475" y="2531647"/>
            <a:ext cx="6257925" cy="6225004"/>
          </a:xfrm>
        </p:spPr>
        <p:txBody>
          <a:bodyPr/>
          <a:lstStyle>
            <a:lvl1pPr marL="181371" marR="0" indent="-181371" algn="l" defTabSz="725485" rtl="0" eaLnBrk="1" fontAlgn="auto" latinLnBrk="0" hangingPunct="1">
              <a:lnSpc>
                <a:spcPct val="90000"/>
              </a:lnSpc>
              <a:spcBef>
                <a:spcPts val="79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  <a:lvl2pPr>
              <a:defRPr/>
            </a:lvl2pPr>
          </a:lstStyle>
          <a:p>
            <a:pPr lvl="0"/>
            <a:r>
              <a:rPr lang="en-US" dirty="0"/>
              <a:t>TITEL 1</a:t>
            </a:r>
          </a:p>
          <a:p>
            <a:pPr lvl="1"/>
            <a:r>
              <a:rPr lang="en-US" dirty="0"/>
              <a:t>TITEL 1.1</a:t>
            </a:r>
          </a:p>
          <a:p>
            <a:pPr lvl="1"/>
            <a:r>
              <a:rPr lang="en-US" dirty="0"/>
              <a:t>TITEL 1.2</a:t>
            </a:r>
          </a:p>
          <a:p>
            <a:pPr lvl="0"/>
            <a:r>
              <a:rPr lang="en-US" dirty="0"/>
              <a:t>TITEL 2</a:t>
            </a:r>
          </a:p>
          <a:p>
            <a:pPr lvl="1"/>
            <a:r>
              <a:rPr lang="en-US" dirty="0"/>
              <a:t>TITEL 2.1</a:t>
            </a:r>
          </a:p>
          <a:p>
            <a:pPr lvl="1"/>
            <a:r>
              <a:rPr lang="en-US" dirty="0"/>
              <a:t>TITEL 2.2</a:t>
            </a:r>
          </a:p>
          <a:p>
            <a:pPr lvl="1"/>
            <a:r>
              <a:rPr lang="en-US" dirty="0"/>
              <a:t>TITEL 2.3</a:t>
            </a:r>
          </a:p>
          <a:p>
            <a:pPr marL="181371" marR="0" lvl="0" indent="-181371" algn="l" defTabSz="725485" rtl="0" eaLnBrk="1" fontAlgn="auto" latinLnBrk="0" hangingPunct="1">
              <a:lnSpc>
                <a:spcPct val="90000"/>
              </a:lnSpc>
              <a:spcBef>
                <a:spcPts val="79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TITEL 3</a:t>
            </a:r>
          </a:p>
          <a:p>
            <a:pPr marL="181371" marR="0" lvl="0" indent="-181371" algn="l" defTabSz="725485" rtl="0" eaLnBrk="1" fontAlgn="auto" latinLnBrk="0" hangingPunct="1">
              <a:lnSpc>
                <a:spcPct val="90000"/>
              </a:lnSpc>
              <a:spcBef>
                <a:spcPts val="79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TITEL 4</a:t>
            </a:r>
          </a:p>
          <a:p>
            <a:pPr marL="181371" marR="0" lvl="0" indent="-181371" algn="l" defTabSz="725485" rtl="0" eaLnBrk="1" fontAlgn="auto" latinLnBrk="0" hangingPunct="1">
              <a:lnSpc>
                <a:spcPct val="90000"/>
              </a:lnSpc>
              <a:spcBef>
                <a:spcPts val="79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TITEL 5</a:t>
            </a:r>
          </a:p>
          <a:p>
            <a:pPr lvl="0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98985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menbeschreibu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3"/>
          <p:cNvSpPr>
            <a:spLocks noGrp="1"/>
          </p:cNvSpPr>
          <p:nvPr>
            <p:ph type="pic" sz="quarter" idx="22" hasCustomPrompt="1"/>
          </p:nvPr>
        </p:nvSpPr>
        <p:spPr>
          <a:xfrm>
            <a:off x="228773" y="1353282"/>
            <a:ext cx="540000" cy="540000"/>
          </a:xfrm>
          <a:noFill/>
          <a:ln w="28575">
            <a:noFill/>
            <a:prstDash val="dash"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lang="de-CH" sz="800" dirty="0">
                <a:solidFill>
                  <a:srgbClr val="1D1D6C"/>
                </a:solidFill>
              </a:defRPr>
            </a:lvl1pPr>
          </a:lstStyle>
          <a:p>
            <a:pPr marL="0" lvl="0" indent="0" algn="ctr">
              <a:buNone/>
            </a:pPr>
            <a:r>
              <a:rPr lang="de-DE" dirty="0"/>
              <a:t>Dekoratives Bild </a:t>
            </a:r>
            <a:endParaRPr lang="de-CH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9405180"/>
            <a:ext cx="7254875" cy="980245"/>
          </a:xfrm>
          <a:prstGeom prst="rect">
            <a:avLst/>
          </a:prstGeom>
          <a:solidFill>
            <a:srgbClr val="DDE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498773" y="1601995"/>
            <a:ext cx="6257329" cy="590931"/>
          </a:xfrm>
          <a:noFill/>
        </p:spPr>
        <p:txBody>
          <a:bodyPr wrap="square" rtlCol="0" anchor="ctr" anchorCtr="0">
            <a:spAutoFit/>
          </a:bodyPr>
          <a:lstStyle>
            <a:lvl1pPr algn="l">
              <a:defRPr lang="de-CH" sz="3600" b="1" dirty="0">
                <a:solidFill>
                  <a:srgbClr val="1D1D6C"/>
                </a:solidFill>
                <a:ea typeface="+mn-ea"/>
                <a:cs typeface="+mn-cs"/>
              </a:defRPr>
            </a:lvl1pPr>
          </a:lstStyle>
          <a:p>
            <a:pPr marL="0" lvl="0" defTabSz="962132"/>
            <a:r>
              <a:rPr lang="en-US" dirty="0"/>
              <a:t>TITEL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rgbClr val="D90E4B"/>
                </a:solidFill>
                <a:latin typeface="+mn-lt"/>
              </a:defRPr>
            </a:lvl1pPr>
          </a:lstStyle>
          <a:p>
            <a:fld id="{DDAEB9A9-6FD7-45E5-9CCC-D1B7E92779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>
          <a:xfrm>
            <a:off x="498773" y="9618838"/>
            <a:ext cx="2448520" cy="552928"/>
          </a:xfrm>
        </p:spPr>
        <p:txBody>
          <a:bodyPr/>
          <a:lstStyle>
            <a:lvl1pPr algn="l">
              <a:defRPr sz="1200">
                <a:solidFill>
                  <a:srgbClr val="D90E4B"/>
                </a:solidFill>
              </a:defRPr>
            </a:lvl1pPr>
          </a:lstStyle>
          <a:p>
            <a:r>
              <a:rPr lang="en-US"/>
              <a:t>Ihre E-Mail</a:t>
            </a:r>
            <a:endParaRPr lang="ru-RU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498773" y="243631"/>
            <a:ext cx="2178162" cy="720000"/>
          </a:xfrm>
          <a:noFill/>
          <a:ln w="28575">
            <a:noFill/>
            <a:prstDash val="dash"/>
          </a:ln>
        </p:spPr>
        <p:txBody>
          <a:bodyPr anchor="ctr"/>
          <a:lstStyle>
            <a:lvl1pPr marL="0" indent="0" algn="ctr">
              <a:buNone/>
              <a:defRPr>
                <a:solidFill>
                  <a:srgbClr val="1D1D6C"/>
                </a:solidFill>
              </a:defRPr>
            </a:lvl1pPr>
          </a:lstStyle>
          <a:p>
            <a:r>
              <a:rPr lang="de-CH" dirty="0"/>
              <a:t>LOGO</a:t>
            </a:r>
          </a:p>
        </p:txBody>
      </p:sp>
      <p:sp>
        <p:nvSpPr>
          <p:cNvPr id="34" name="Content Placeholder 33"/>
          <p:cNvSpPr>
            <a:spLocks noGrp="1"/>
          </p:cNvSpPr>
          <p:nvPr>
            <p:ph sz="quarter" idx="15" hasCustomPrompt="1"/>
          </p:nvPr>
        </p:nvSpPr>
        <p:spPr>
          <a:xfrm>
            <a:off x="517525" y="3104480"/>
            <a:ext cx="2880000" cy="2367790"/>
          </a:xfrm>
        </p:spPr>
        <p:txBody>
          <a:bodyPr wrap="square">
            <a:norm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Basis-</a:t>
            </a:r>
            <a:r>
              <a:rPr lang="en-US" dirty="0" err="1"/>
              <a:t>Beschreibung</a:t>
            </a:r>
            <a:endParaRPr lang="de-CH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3876102" y="2592270"/>
            <a:ext cx="2880000" cy="288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dirty="0"/>
              <a:t>Begleitbild </a:t>
            </a:r>
            <a:endParaRPr lang="de-CH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519794" y="5884984"/>
            <a:ext cx="2880000" cy="288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dirty="0"/>
              <a:t>Begleitbild </a:t>
            </a:r>
            <a:endParaRPr lang="de-CH" dirty="0"/>
          </a:p>
        </p:txBody>
      </p:sp>
      <p:sp>
        <p:nvSpPr>
          <p:cNvPr id="18" name="Content Placeholder 33"/>
          <p:cNvSpPr>
            <a:spLocks noGrp="1"/>
          </p:cNvSpPr>
          <p:nvPr>
            <p:ph sz="quarter" idx="19" hasCustomPrompt="1"/>
          </p:nvPr>
        </p:nvSpPr>
        <p:spPr>
          <a:xfrm>
            <a:off x="518576" y="2567619"/>
            <a:ext cx="2878950" cy="512210"/>
          </a:xfrm>
        </p:spPr>
        <p:txBody>
          <a:bodyPr wrap="square"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Untertitel</a:t>
            </a:r>
            <a:endParaRPr lang="de-CH" dirty="0"/>
          </a:p>
        </p:txBody>
      </p:sp>
      <p:sp>
        <p:nvSpPr>
          <p:cNvPr id="19" name="Content Placeholder 33"/>
          <p:cNvSpPr>
            <a:spLocks noGrp="1"/>
          </p:cNvSpPr>
          <p:nvPr>
            <p:ph sz="quarter" idx="20" hasCustomPrompt="1"/>
          </p:nvPr>
        </p:nvSpPr>
        <p:spPr>
          <a:xfrm>
            <a:off x="3876102" y="6401692"/>
            <a:ext cx="2880000" cy="2367790"/>
          </a:xfrm>
        </p:spPr>
        <p:txBody>
          <a:bodyPr wrap="square">
            <a:norm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Basis-</a:t>
            </a:r>
            <a:r>
              <a:rPr lang="en-US" dirty="0" err="1"/>
              <a:t>Beschreibung</a:t>
            </a:r>
            <a:endParaRPr lang="de-CH" dirty="0"/>
          </a:p>
        </p:txBody>
      </p:sp>
      <p:sp>
        <p:nvSpPr>
          <p:cNvPr id="20" name="Content Placeholder 33"/>
          <p:cNvSpPr>
            <a:spLocks noGrp="1"/>
          </p:cNvSpPr>
          <p:nvPr>
            <p:ph sz="quarter" idx="21" hasCustomPrompt="1"/>
          </p:nvPr>
        </p:nvSpPr>
        <p:spPr>
          <a:xfrm>
            <a:off x="3877153" y="5864831"/>
            <a:ext cx="2878950" cy="512210"/>
          </a:xfrm>
        </p:spPr>
        <p:txBody>
          <a:bodyPr wrap="square"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Untertitel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703087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kt-Beschreibu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3"/>
          <p:cNvSpPr>
            <a:spLocks noGrp="1"/>
          </p:cNvSpPr>
          <p:nvPr>
            <p:ph type="pic" sz="quarter" idx="22" hasCustomPrompt="1"/>
          </p:nvPr>
        </p:nvSpPr>
        <p:spPr>
          <a:xfrm>
            <a:off x="228773" y="1353282"/>
            <a:ext cx="540000" cy="540000"/>
          </a:xfrm>
          <a:noFill/>
          <a:ln w="28575">
            <a:noFill/>
            <a:prstDash val="dash"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lang="de-CH" sz="800" dirty="0">
                <a:solidFill>
                  <a:srgbClr val="1D1D6C"/>
                </a:solidFill>
              </a:defRPr>
            </a:lvl1pPr>
          </a:lstStyle>
          <a:p>
            <a:pPr marL="0" lvl="0" indent="0" algn="ctr">
              <a:buNone/>
            </a:pPr>
            <a:r>
              <a:rPr lang="de-DE" dirty="0"/>
              <a:t>Dekoratives Bild </a:t>
            </a:r>
            <a:endParaRPr lang="de-CH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9405180"/>
            <a:ext cx="7254875" cy="980245"/>
          </a:xfrm>
          <a:prstGeom prst="rect">
            <a:avLst/>
          </a:prstGeom>
          <a:solidFill>
            <a:srgbClr val="DDE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498773" y="1601995"/>
            <a:ext cx="6257329" cy="590931"/>
          </a:xfrm>
          <a:noFill/>
        </p:spPr>
        <p:txBody>
          <a:bodyPr wrap="square" rtlCol="0" anchor="ctr" anchorCtr="0">
            <a:spAutoFit/>
          </a:bodyPr>
          <a:lstStyle>
            <a:lvl1pPr algn="l">
              <a:defRPr lang="de-CH" sz="3600" b="1" dirty="0">
                <a:solidFill>
                  <a:srgbClr val="1D1D6C"/>
                </a:solidFill>
                <a:ea typeface="+mn-ea"/>
                <a:cs typeface="+mn-cs"/>
              </a:defRPr>
            </a:lvl1pPr>
          </a:lstStyle>
          <a:p>
            <a:pPr marL="0" lvl="0" defTabSz="962132"/>
            <a:r>
              <a:rPr lang="en-US" dirty="0"/>
              <a:t>TITEL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rgbClr val="D90E4B"/>
                </a:solidFill>
                <a:latin typeface="+mn-lt"/>
              </a:defRPr>
            </a:lvl1pPr>
          </a:lstStyle>
          <a:p>
            <a:fld id="{DDAEB9A9-6FD7-45E5-9CCC-D1B7E92779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>
          <a:xfrm>
            <a:off x="498773" y="9618838"/>
            <a:ext cx="2448520" cy="552928"/>
          </a:xfrm>
        </p:spPr>
        <p:txBody>
          <a:bodyPr/>
          <a:lstStyle>
            <a:lvl1pPr algn="l">
              <a:defRPr sz="1200">
                <a:solidFill>
                  <a:srgbClr val="D90E4B"/>
                </a:solidFill>
              </a:defRPr>
            </a:lvl1pPr>
          </a:lstStyle>
          <a:p>
            <a:r>
              <a:rPr lang="en-US"/>
              <a:t>Ihre E-Mail</a:t>
            </a:r>
            <a:endParaRPr lang="ru-RU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498773" y="243631"/>
            <a:ext cx="2178162" cy="720000"/>
          </a:xfrm>
          <a:noFill/>
          <a:ln w="28575">
            <a:noFill/>
            <a:prstDash val="dash"/>
          </a:ln>
        </p:spPr>
        <p:txBody>
          <a:bodyPr anchor="ctr"/>
          <a:lstStyle>
            <a:lvl1pPr marL="0" indent="0" algn="ctr">
              <a:buNone/>
              <a:defRPr>
                <a:solidFill>
                  <a:srgbClr val="1D1D6C"/>
                </a:solidFill>
              </a:defRPr>
            </a:lvl1pPr>
          </a:lstStyle>
          <a:p>
            <a:r>
              <a:rPr lang="de-CH" dirty="0"/>
              <a:t>LOGO</a:t>
            </a:r>
          </a:p>
        </p:txBody>
      </p:sp>
      <p:sp>
        <p:nvSpPr>
          <p:cNvPr id="34" name="Content Placeholder 33"/>
          <p:cNvSpPr>
            <a:spLocks noGrp="1"/>
          </p:cNvSpPr>
          <p:nvPr>
            <p:ph sz="quarter" idx="15" hasCustomPrompt="1"/>
          </p:nvPr>
        </p:nvSpPr>
        <p:spPr>
          <a:xfrm>
            <a:off x="498773" y="3281283"/>
            <a:ext cx="6247877" cy="2012994"/>
          </a:xfrm>
        </p:spPr>
        <p:txBody>
          <a:bodyPr wrap="square">
            <a:norm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Basis-</a:t>
            </a:r>
            <a:r>
              <a:rPr lang="en-US" dirty="0" err="1"/>
              <a:t>Beschreibung</a:t>
            </a:r>
            <a:endParaRPr lang="de-CH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3" hasCustomPrompt="1"/>
          </p:nvPr>
        </p:nvSpPr>
        <p:spPr>
          <a:xfrm>
            <a:off x="498773" y="2561415"/>
            <a:ext cx="6247877" cy="53975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rgbClr val="D90E4B"/>
                </a:solidFill>
              </a:defRPr>
            </a:lvl1pPr>
          </a:lstStyle>
          <a:p>
            <a:pPr lvl="0"/>
            <a:r>
              <a:rPr lang="en-US" dirty="0"/>
              <a:t>UNTERTITEL</a:t>
            </a:r>
            <a:endParaRPr lang="de-CH" dirty="0"/>
          </a:p>
        </p:txBody>
      </p:sp>
      <p:sp>
        <p:nvSpPr>
          <p:cNvPr id="11" name="SmartArt Placeholder 10"/>
          <p:cNvSpPr>
            <a:spLocks noGrp="1"/>
          </p:cNvSpPr>
          <p:nvPr>
            <p:ph type="dgm" sz="quarter" idx="24" hasCustomPrompt="1"/>
          </p:nvPr>
        </p:nvSpPr>
        <p:spPr>
          <a:xfrm>
            <a:off x="498773" y="5474395"/>
            <a:ext cx="6257627" cy="280828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de-CH" dirty="0"/>
              <a:t>Grafische Beschreibung</a:t>
            </a:r>
          </a:p>
        </p:txBody>
      </p:sp>
    </p:spTree>
    <p:extLst>
      <p:ext uri="{BB962C8B-B14F-4D97-AF65-F5344CB8AC3E}">
        <p14:creationId xmlns:p14="http://schemas.microsoft.com/office/powerpoint/2010/main" val="235958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islis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3"/>
          <p:cNvSpPr>
            <a:spLocks noGrp="1"/>
          </p:cNvSpPr>
          <p:nvPr>
            <p:ph type="pic" sz="quarter" idx="22" hasCustomPrompt="1"/>
          </p:nvPr>
        </p:nvSpPr>
        <p:spPr>
          <a:xfrm>
            <a:off x="228773" y="1353282"/>
            <a:ext cx="540000" cy="540000"/>
          </a:xfrm>
          <a:noFill/>
          <a:ln w="28575">
            <a:noFill/>
            <a:prstDash val="dash"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lang="de-CH" sz="800" dirty="0">
                <a:solidFill>
                  <a:srgbClr val="1D1D6C"/>
                </a:solidFill>
              </a:defRPr>
            </a:lvl1pPr>
          </a:lstStyle>
          <a:p>
            <a:pPr marL="0" lvl="0" indent="0" algn="ctr">
              <a:buNone/>
            </a:pPr>
            <a:r>
              <a:rPr lang="de-DE" dirty="0"/>
              <a:t>Dekoratives Bild </a:t>
            </a:r>
            <a:endParaRPr lang="de-CH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9405180"/>
            <a:ext cx="7254875" cy="980245"/>
          </a:xfrm>
          <a:prstGeom prst="rect">
            <a:avLst/>
          </a:prstGeom>
          <a:solidFill>
            <a:srgbClr val="DDE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498773" y="1601995"/>
            <a:ext cx="6257329" cy="590931"/>
          </a:xfrm>
          <a:noFill/>
        </p:spPr>
        <p:txBody>
          <a:bodyPr wrap="square" rtlCol="0" anchor="ctr" anchorCtr="0">
            <a:spAutoFit/>
          </a:bodyPr>
          <a:lstStyle>
            <a:lvl1pPr algn="l">
              <a:defRPr lang="de-CH" sz="3600" b="1" dirty="0">
                <a:solidFill>
                  <a:srgbClr val="1D1D6C"/>
                </a:solidFill>
                <a:ea typeface="+mn-ea"/>
                <a:cs typeface="+mn-cs"/>
              </a:defRPr>
            </a:lvl1pPr>
          </a:lstStyle>
          <a:p>
            <a:pPr marL="0" lvl="0" defTabSz="962132"/>
            <a:r>
              <a:rPr lang="en-US" dirty="0"/>
              <a:t>TITEL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rgbClr val="D90E4B"/>
                </a:solidFill>
                <a:latin typeface="+mn-lt"/>
              </a:defRPr>
            </a:lvl1pPr>
          </a:lstStyle>
          <a:p>
            <a:fld id="{DDAEB9A9-6FD7-45E5-9CCC-D1B7E92779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>
          <a:xfrm>
            <a:off x="498773" y="9618838"/>
            <a:ext cx="2448520" cy="552928"/>
          </a:xfrm>
        </p:spPr>
        <p:txBody>
          <a:bodyPr/>
          <a:lstStyle>
            <a:lvl1pPr algn="l">
              <a:defRPr sz="1200">
                <a:solidFill>
                  <a:srgbClr val="D90E4B"/>
                </a:solidFill>
              </a:defRPr>
            </a:lvl1pPr>
          </a:lstStyle>
          <a:p>
            <a:r>
              <a:rPr lang="en-US"/>
              <a:t>Ihre E-Mail</a:t>
            </a:r>
            <a:endParaRPr lang="ru-RU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498773" y="243631"/>
            <a:ext cx="2178162" cy="720000"/>
          </a:xfrm>
          <a:noFill/>
          <a:ln w="28575">
            <a:noFill/>
            <a:prstDash val="dash"/>
          </a:ln>
        </p:spPr>
        <p:txBody>
          <a:bodyPr anchor="ctr"/>
          <a:lstStyle>
            <a:lvl1pPr marL="0" indent="0" algn="ctr">
              <a:buNone/>
              <a:defRPr>
                <a:solidFill>
                  <a:srgbClr val="1D1D6C"/>
                </a:solidFill>
              </a:defRPr>
            </a:lvl1pPr>
          </a:lstStyle>
          <a:p>
            <a:r>
              <a:rPr lang="de-CH" dirty="0"/>
              <a:t>LOGO</a:t>
            </a:r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23" hasCustomPrompt="1"/>
          </p:nvPr>
        </p:nvSpPr>
        <p:spPr>
          <a:xfrm>
            <a:off x="498773" y="2708275"/>
            <a:ext cx="6257329" cy="639726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/>
              <a:t>Preisliste</a:t>
            </a:r>
          </a:p>
        </p:txBody>
      </p:sp>
    </p:spTree>
    <p:extLst>
      <p:ext uri="{BB962C8B-B14F-4D97-AF65-F5344CB8AC3E}">
        <p14:creationId xmlns:p14="http://schemas.microsoft.com/office/powerpoint/2010/main" val="3798756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3"/>
          <p:cNvSpPr>
            <a:spLocks noGrp="1"/>
          </p:cNvSpPr>
          <p:nvPr>
            <p:ph type="pic" sz="quarter" idx="19" hasCustomPrompt="1"/>
          </p:nvPr>
        </p:nvSpPr>
        <p:spPr>
          <a:xfrm>
            <a:off x="2814400" y="6254186"/>
            <a:ext cx="1080000" cy="1080000"/>
          </a:xfrm>
          <a:noFill/>
          <a:ln w="28575">
            <a:noFill/>
            <a:prstDash val="dash"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lang="de-CH" sz="1200" dirty="0">
                <a:solidFill>
                  <a:srgbClr val="1D1D6C"/>
                </a:solidFill>
              </a:defRPr>
            </a:lvl1pPr>
          </a:lstStyle>
          <a:p>
            <a:pPr marL="0" lvl="0" indent="0" algn="ctr">
              <a:buNone/>
            </a:pPr>
            <a:r>
              <a:rPr lang="de-DE" dirty="0"/>
              <a:t>Dekoratives Bild </a:t>
            </a:r>
            <a:endParaRPr lang="de-CH" dirty="0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753832" y="1960774"/>
            <a:ext cx="4610833" cy="1089529"/>
          </a:xfrm>
          <a:noFill/>
        </p:spPr>
        <p:txBody>
          <a:bodyPr wrap="square" rtlCol="0" anchor="t" anchorCtr="0">
            <a:spAutoFit/>
          </a:bodyPr>
          <a:lstStyle>
            <a:lvl1pPr>
              <a:defRPr lang="de-CH" sz="7200" b="1" dirty="0"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 marL="0" lvl="0" defTabSz="962132"/>
            <a:r>
              <a:rPr lang="en-US" dirty="0"/>
              <a:t>TITEL</a:t>
            </a:r>
            <a:endParaRPr lang="de-CH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753832" y="515513"/>
            <a:ext cx="2160000" cy="720000"/>
          </a:xfrm>
          <a:noFill/>
          <a:ln w="28575">
            <a:noFill/>
            <a:prstDash val="dash"/>
          </a:ln>
        </p:spPr>
        <p:txBody>
          <a:bodyPr anchor="ctr"/>
          <a:lstStyle>
            <a:lvl1pPr marL="0" indent="0" algn="ctr">
              <a:buNone/>
              <a:defRPr>
                <a:solidFill>
                  <a:srgbClr val="1D1D6C"/>
                </a:solidFill>
              </a:defRPr>
            </a:lvl1pPr>
          </a:lstStyle>
          <a:p>
            <a:r>
              <a:rPr lang="de-CH" dirty="0"/>
              <a:t>LOGO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5792257" y="0"/>
            <a:ext cx="1459533" cy="10385425"/>
          </a:xfrm>
          <a:prstGeom prst="rect">
            <a:avLst/>
          </a:prstGeom>
          <a:solidFill>
            <a:srgbClr val="DDE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 hasCustomPrompt="1"/>
          </p:nvPr>
        </p:nvSpPr>
        <p:spPr>
          <a:xfrm>
            <a:off x="753832" y="3500438"/>
            <a:ext cx="4610833" cy="2304342"/>
          </a:xfrm>
        </p:spPr>
        <p:txBody>
          <a:bodyPr wrap="square">
            <a:normAutofit/>
          </a:bodyPr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err="1"/>
              <a:t>Ihre</a:t>
            </a:r>
            <a:r>
              <a:rPr lang="en-US" dirty="0"/>
              <a:t> </a:t>
            </a:r>
            <a:r>
              <a:rPr lang="en-US" dirty="0" err="1"/>
              <a:t>Kontaktdaten</a:t>
            </a:r>
            <a:r>
              <a:rPr lang="en-US" dirty="0"/>
              <a:t> </a:t>
            </a:r>
            <a:endParaRPr lang="ru-RU" dirty="0"/>
          </a:p>
          <a:p>
            <a:pPr lvl="1"/>
            <a:r>
              <a:rPr lang="en-US" dirty="0" err="1"/>
              <a:t>Telefonnummer</a:t>
            </a:r>
            <a:endParaRPr lang="ru-RU" dirty="0"/>
          </a:p>
          <a:p>
            <a:pPr lvl="1"/>
            <a:r>
              <a:rPr lang="en-US" dirty="0"/>
              <a:t>E-Mail</a:t>
            </a:r>
            <a:endParaRPr lang="ru-RU" dirty="0"/>
          </a:p>
          <a:p>
            <a:pPr lvl="1"/>
            <a:r>
              <a:rPr lang="en-US" dirty="0" err="1"/>
              <a:t>Adresse</a:t>
            </a:r>
            <a:endParaRPr lang="ru-RU" dirty="0"/>
          </a:p>
          <a:p>
            <a:pPr lvl="1"/>
            <a:r>
              <a:rPr lang="en-US" dirty="0"/>
              <a:t>Et</a:t>
            </a:r>
            <a:r>
              <a:rPr lang="ru-RU" dirty="0"/>
              <a:t>с.</a:t>
            </a:r>
            <a:endParaRPr lang="de-CH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4"/>
          </p:nvPr>
        </p:nvSpPr>
        <p:spPr>
          <a:xfrm>
            <a:off x="5799735" y="9647554"/>
            <a:ext cx="1452055" cy="552928"/>
          </a:xfrm>
        </p:spPr>
        <p:txBody>
          <a:bodyPr/>
          <a:lstStyle>
            <a:lvl1pPr algn="ctr">
              <a:defRPr sz="1200" b="1">
                <a:solidFill>
                  <a:srgbClr val="D90E4B"/>
                </a:solidFill>
              </a:defRPr>
            </a:lvl1pPr>
          </a:lstStyle>
          <a:p>
            <a:fld id="{DDAEB9A9-6FD7-45E5-9CCC-D1B7E92779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5" hasCustomPrompt="1"/>
          </p:nvPr>
        </p:nvSpPr>
        <p:spPr>
          <a:xfrm>
            <a:off x="3204665" y="6794186"/>
            <a:ext cx="2160000" cy="2853368"/>
          </a:xfrm>
          <a:prstGeom prst="roundRect">
            <a:avLst>
              <a:gd name="adj" fmla="val 4572"/>
            </a:avLst>
          </a:prstGeom>
          <a:ln w="28575"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CH" dirty="0"/>
              <a:t>Foto des Account-Manager</a:t>
            </a:r>
            <a:r>
              <a:rPr lang="en-US" dirty="0"/>
              <a:t>s</a:t>
            </a:r>
            <a:endParaRPr lang="de-CH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6" hasCustomPrompt="1"/>
          </p:nvPr>
        </p:nvSpPr>
        <p:spPr>
          <a:xfrm>
            <a:off x="747717" y="6794186"/>
            <a:ext cx="2305050" cy="539750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Name</a:t>
            </a:r>
            <a:endParaRPr lang="de-CH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 hasCustomPrompt="1"/>
          </p:nvPr>
        </p:nvSpPr>
        <p:spPr>
          <a:xfrm>
            <a:off x="747717" y="7487554"/>
            <a:ext cx="2305050" cy="21600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 dirty="0"/>
              <a:t>Skype</a:t>
            </a:r>
          </a:p>
          <a:p>
            <a:pPr lvl="0"/>
            <a:r>
              <a:rPr lang="en-US" dirty="0"/>
              <a:t>Messenger</a:t>
            </a:r>
          </a:p>
          <a:p>
            <a:pPr lvl="0"/>
            <a:r>
              <a:rPr lang="en-US" dirty="0" err="1"/>
              <a:t>usw</a:t>
            </a:r>
            <a:r>
              <a:rPr lang="en-US" dirty="0"/>
              <a:t>.</a:t>
            </a:r>
            <a:endParaRPr lang="de-CH" dirty="0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4320000" y="-720000"/>
            <a:ext cx="2160000" cy="2160000"/>
          </a:xfrm>
          <a:noFill/>
          <a:ln w="28575">
            <a:noFill/>
            <a:prstDash val="dash"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lang="de-CH" dirty="0">
                <a:solidFill>
                  <a:srgbClr val="1D1D6C"/>
                </a:solidFill>
              </a:defRPr>
            </a:lvl1pPr>
          </a:lstStyle>
          <a:p>
            <a:pPr marL="0" lvl="0" indent="0" algn="ctr">
              <a:buNone/>
            </a:pPr>
            <a:r>
              <a:rPr lang="de-DE" dirty="0"/>
              <a:t>Dekoratives Bild 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514924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323">
          <p15:clr>
            <a:srgbClr val="FBAE40"/>
          </p15:clr>
        </p15:guide>
        <p15:guide id="2" pos="471">
          <p15:clr>
            <a:srgbClr val="FBAE40"/>
          </p15:clr>
        </p15:guide>
        <p15:guide id="3" orient="horz" pos="6219">
          <p15:clr>
            <a:srgbClr val="FBAE40"/>
          </p15:clr>
        </p15:guide>
        <p15:guide id="4" pos="4099">
          <p15:clr>
            <a:srgbClr val="FBAE40"/>
          </p15:clr>
        </p15:guide>
        <p15:guide id="5" pos="2285">
          <p15:clr>
            <a:srgbClr val="FBAE40"/>
          </p15:clr>
        </p15:guide>
        <p15:guide id="6" orient="horz" pos="327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773" y="552930"/>
            <a:ext cx="6257330" cy="20073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773" y="2764638"/>
            <a:ext cx="6257330" cy="6589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8773" y="9625753"/>
            <a:ext cx="1632347" cy="552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03178" y="9625753"/>
            <a:ext cx="2448520" cy="552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Ihre E-Mail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3755" y="9625753"/>
            <a:ext cx="1632347" cy="552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EB9A9-6FD7-45E5-9CCC-D1B7E92779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16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3" r:id="rId2"/>
    <p:sldLayoutId id="2147483679" r:id="rId3"/>
    <p:sldLayoutId id="2147483712" r:id="rId4"/>
    <p:sldLayoutId id="2147483714" r:id="rId5"/>
    <p:sldLayoutId id="2147483711" r:id="rId6"/>
  </p:sldLayoutIdLst>
  <p:hf hdr="0" dt="0"/>
  <p:txStyles>
    <p:titleStyle>
      <a:lvl1pPr algn="l" defTabSz="725485" rtl="0" eaLnBrk="1" latinLnBrk="0" hangingPunct="1">
        <a:lnSpc>
          <a:spcPct val="90000"/>
        </a:lnSpc>
        <a:spcBef>
          <a:spcPct val="0"/>
        </a:spcBef>
        <a:buNone/>
        <a:defRPr sz="34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1371" indent="-181371" algn="l" defTabSz="725485" rtl="0" eaLnBrk="1" latinLnBrk="0" hangingPunct="1">
        <a:lnSpc>
          <a:spcPct val="90000"/>
        </a:lnSpc>
        <a:spcBef>
          <a:spcPts val="793"/>
        </a:spcBef>
        <a:buFont typeface="Arial" panose="020B0604020202020204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1pPr>
      <a:lvl2pPr marL="544114" indent="-181371" algn="l" defTabSz="725485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904" kern="1200">
          <a:solidFill>
            <a:schemeClr val="tx1"/>
          </a:solidFill>
          <a:latin typeface="+mn-lt"/>
          <a:ea typeface="+mn-ea"/>
          <a:cs typeface="+mn-cs"/>
        </a:defRPr>
      </a:lvl2pPr>
      <a:lvl3pPr marL="906856" indent="-181371" algn="l" defTabSz="725485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69599" indent="-181371" algn="l" defTabSz="725485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428" kern="1200">
          <a:solidFill>
            <a:schemeClr val="tx1"/>
          </a:solidFill>
          <a:latin typeface="+mn-lt"/>
          <a:ea typeface="+mn-ea"/>
          <a:cs typeface="+mn-cs"/>
        </a:defRPr>
      </a:lvl4pPr>
      <a:lvl5pPr marL="1632341" indent="-181371" algn="l" defTabSz="725485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428" kern="1200">
          <a:solidFill>
            <a:schemeClr val="tx1"/>
          </a:solidFill>
          <a:latin typeface="+mn-lt"/>
          <a:ea typeface="+mn-ea"/>
          <a:cs typeface="+mn-cs"/>
        </a:defRPr>
      </a:lvl5pPr>
      <a:lvl6pPr marL="1995084" indent="-181371" algn="l" defTabSz="725485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428" kern="1200">
          <a:solidFill>
            <a:schemeClr val="tx1"/>
          </a:solidFill>
          <a:latin typeface="+mn-lt"/>
          <a:ea typeface="+mn-ea"/>
          <a:cs typeface="+mn-cs"/>
        </a:defRPr>
      </a:lvl6pPr>
      <a:lvl7pPr marL="2357826" indent="-181371" algn="l" defTabSz="725485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428" kern="1200">
          <a:solidFill>
            <a:schemeClr val="tx1"/>
          </a:solidFill>
          <a:latin typeface="+mn-lt"/>
          <a:ea typeface="+mn-ea"/>
          <a:cs typeface="+mn-cs"/>
        </a:defRPr>
      </a:lvl7pPr>
      <a:lvl8pPr marL="2720569" indent="-181371" algn="l" defTabSz="725485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428" kern="1200">
          <a:solidFill>
            <a:schemeClr val="tx1"/>
          </a:solidFill>
          <a:latin typeface="+mn-lt"/>
          <a:ea typeface="+mn-ea"/>
          <a:cs typeface="+mn-cs"/>
        </a:defRPr>
      </a:lvl8pPr>
      <a:lvl9pPr marL="3083311" indent="-181371" algn="l" defTabSz="725485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4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5485" rtl="0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1pPr>
      <a:lvl2pPr marL="362742" algn="l" defTabSz="725485" rtl="0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2pPr>
      <a:lvl3pPr marL="725485" algn="l" defTabSz="725485" rtl="0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3pPr>
      <a:lvl4pPr marL="1088227" algn="l" defTabSz="725485" rtl="0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4pPr>
      <a:lvl5pPr marL="1450970" algn="l" defTabSz="725485" rtl="0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5pPr>
      <a:lvl6pPr marL="1813712" algn="l" defTabSz="725485" rtl="0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6pPr>
      <a:lvl7pPr marL="2176455" algn="l" defTabSz="725485" rtl="0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7pPr>
      <a:lvl8pPr marL="2539197" algn="l" defTabSz="725485" rtl="0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8pPr>
      <a:lvl9pPr marL="2901940" algn="l" defTabSz="725485" rtl="0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2232638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B9A9-6FD7-45E5-9CCC-D1B7E927795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Ihre E-Mail</a:t>
            </a:r>
            <a:endParaRPr lang="ru-RU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7" name="Content Placeholder 6"/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24678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icture Placeholder 29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4" name="Content Placeholder 2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26" name="Picture Placeholder 25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27" name="Content Placeholder 26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91296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-1" y="9625753"/>
            <a:ext cx="7254875" cy="759672"/>
          </a:xfrm>
          <a:prstGeom prst="rect">
            <a:avLst/>
          </a:prstGeom>
          <a:solidFill>
            <a:srgbClr val="DDE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de-CH" sz="1200" dirty="0">
              <a:solidFill>
                <a:schemeClr val="bg1">
                  <a:lumMod val="50000"/>
                  <a:alpha val="67000"/>
                </a:schemeClr>
              </a:solidFill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B9A9-6FD7-45E5-9CCC-D1B7E9277958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Ihre E-Mail</a:t>
            </a:r>
            <a:endParaRPr lang="ru-RU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0" name="SmartArt Placeholder 9"/>
          <p:cNvSpPr>
            <a:spLocks noGrp="1"/>
          </p:cNvSpPr>
          <p:nvPr>
            <p:ph type="dgm" sz="quarter" idx="24"/>
          </p:nvPr>
        </p:nvSpPr>
        <p:spPr/>
      </p:sp>
    </p:spTree>
    <p:extLst>
      <p:ext uri="{BB962C8B-B14F-4D97-AF65-F5344CB8AC3E}">
        <p14:creationId xmlns:p14="http://schemas.microsoft.com/office/powerpoint/2010/main" val="4235781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B9A9-6FD7-45E5-9CCC-D1B7E927795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Ihre E-Mail</a:t>
            </a:r>
            <a:endParaRPr lang="ru-RU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7" name="Table Placeholder 6"/>
          <p:cNvSpPr>
            <a:spLocks noGrp="1"/>
          </p:cNvSpPr>
          <p:nvPr>
            <p:ph type="tbl" sz="quarter" idx="23"/>
          </p:nvPr>
        </p:nvSpPr>
        <p:spPr/>
      </p:sp>
    </p:spTree>
    <p:extLst>
      <p:ext uri="{BB962C8B-B14F-4D97-AF65-F5344CB8AC3E}">
        <p14:creationId xmlns:p14="http://schemas.microsoft.com/office/powerpoint/2010/main" val="382183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9"/>
          </p:nvPr>
        </p:nvSpPr>
        <p:spPr>
          <a:ln>
            <a:noFill/>
          </a:ln>
        </p:spPr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ln>
            <a:noFill/>
          </a:ln>
        </p:spPr>
      </p:sp>
      <p:sp>
        <p:nvSpPr>
          <p:cNvPr id="12" name="Content Placeholder 1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5"/>
          </p:nvPr>
        </p:nvSpPr>
        <p:spPr>
          <a:ln>
            <a:noFill/>
          </a:ln>
        </p:spPr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8"/>
          </p:nvPr>
        </p:nvSpPr>
        <p:spPr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770717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reuhand-Suche">
      <a:dk1>
        <a:srgbClr val="1D1D6C"/>
      </a:dk1>
      <a:lt1>
        <a:srgbClr val="FFFFFF"/>
      </a:lt1>
      <a:dk2>
        <a:srgbClr val="080808"/>
      </a:dk2>
      <a:lt2>
        <a:srgbClr val="DDE9F5"/>
      </a:lt2>
      <a:accent1>
        <a:srgbClr val="1D1D6C"/>
      </a:accent1>
      <a:accent2>
        <a:srgbClr val="D90E4B"/>
      </a:accent2>
      <a:accent3>
        <a:srgbClr val="6772E5"/>
      </a:accent3>
      <a:accent4>
        <a:srgbClr val="DDE9F5"/>
      </a:accent4>
      <a:accent5>
        <a:srgbClr val="3ECF8E"/>
      </a:accent5>
      <a:accent6>
        <a:srgbClr val="FDD760"/>
      </a:accent6>
      <a:hlink>
        <a:srgbClr val="D90E4B"/>
      </a:hlink>
      <a:folHlink>
        <a:srgbClr val="C00C44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 smtClean="0">
            <a:solidFill>
              <a:srgbClr val="1D1D6C"/>
            </a:solidFill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13</Words>
  <Application>Microsoft Office PowerPoint</Application>
  <PresentationFormat>Произвольный</PresentationFormat>
  <Paragraphs>10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Trebuchet MS</vt:lpstr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https://treuhand-suche.ch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Offerte Vorlage</dc:title>
  <cp:keywords>Offerte Vorlage; Offerte</cp:keywords>
  <dcterms:created xsi:type="dcterms:W3CDTF">2018-02-20T08:22:06Z</dcterms:created>
  <dcterms:modified xsi:type="dcterms:W3CDTF">2021-08-04T14:45:47Z</dcterms:modified>
  <cp:category>Die Datei "Offerte Vorlage" hilft dem Leser, den Artikel besser zu verstehen und mehr Details zu erfahren</cp:category>
</cp:coreProperties>
</file>